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5" r:id="rId3"/>
    <p:sldId id="288" r:id="rId4"/>
    <p:sldId id="258" r:id="rId5"/>
    <p:sldId id="259" r:id="rId6"/>
    <p:sldId id="260" r:id="rId7"/>
    <p:sldId id="261" r:id="rId8"/>
    <p:sldId id="289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8FA7-6B6E-463D-9857-FA6E951AA21D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300-064E-4597-ACE7-531A71845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96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8FA7-6B6E-463D-9857-FA6E951AA21D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300-064E-4597-ACE7-531A71845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05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8FA7-6B6E-463D-9857-FA6E951AA21D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300-064E-4597-ACE7-531A71845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697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rham Text Slide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737" y="369979"/>
            <a:ext cx="10536517" cy="1143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828738" y="1632944"/>
            <a:ext cx="5076253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67"/>
              </a:spcBef>
              <a:buNone/>
              <a:defRPr sz="2400">
                <a:solidFill>
                  <a:srgbClr val="002A41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1067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002A41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1067"/>
              </a:spcBef>
              <a:buFont typeface="Lucida Grande"/>
              <a:buChar char="–"/>
              <a:defRPr sz="2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289002" y="1632944"/>
            <a:ext cx="5076253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67"/>
              </a:spcBef>
              <a:buNone/>
              <a:defRPr sz="2400">
                <a:solidFill>
                  <a:srgbClr val="002A41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1067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002A41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1067"/>
              </a:spcBef>
              <a:buFont typeface="Lucida Grande"/>
              <a:buChar char="–"/>
              <a:defRPr sz="2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 descr="Business-School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3" y="6054519"/>
            <a:ext cx="1165808" cy="599397"/>
          </a:xfrm>
          <a:prstGeom prst="rect">
            <a:avLst/>
          </a:prstGeom>
        </p:spPr>
      </p:pic>
      <p:pic>
        <p:nvPicPr>
          <p:cNvPr id="8" name="Picture 7" descr="Accreditation-Logo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87" y="6297120"/>
            <a:ext cx="2131844" cy="3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63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- Purple">
    <p:bg>
      <p:bgPr>
        <a:solidFill>
          <a:srgbClr val="B5AA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339" y="1672217"/>
            <a:ext cx="4428563" cy="14700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3733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339" y="3093911"/>
            <a:ext cx="4428563" cy="17526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667">
                <a:solidFill>
                  <a:srgbClr val="002A4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Business-School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1" y="295250"/>
            <a:ext cx="2241673" cy="1152551"/>
          </a:xfrm>
          <a:prstGeom prst="rect">
            <a:avLst/>
          </a:prstGeom>
        </p:spPr>
      </p:pic>
      <p:pic>
        <p:nvPicPr>
          <p:cNvPr id="8" name="Picture 7" descr="Accreditation-Logo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72" y="11461404"/>
            <a:ext cx="2399933" cy="386473"/>
          </a:xfrm>
          <a:prstGeom prst="rect">
            <a:avLst/>
          </a:prstGeom>
        </p:spPr>
      </p:pic>
      <p:pic>
        <p:nvPicPr>
          <p:cNvPr id="4" name="Picture 3" descr="Accreditation-Logos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39" y="5771106"/>
            <a:ext cx="3630372" cy="5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77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737" y="369979"/>
            <a:ext cx="10536517" cy="1143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28737" y="1632944"/>
            <a:ext cx="7603571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67"/>
              </a:spcBef>
              <a:buNone/>
              <a:defRPr sz="2400">
                <a:solidFill>
                  <a:srgbClr val="002A41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1067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002A41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1067"/>
              </a:spcBef>
              <a:buFont typeface="Lucida Grande"/>
              <a:buChar char="–"/>
              <a:defRPr sz="2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 descr="Business-School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3" y="6054519"/>
            <a:ext cx="1165808" cy="599397"/>
          </a:xfrm>
          <a:prstGeom prst="rect">
            <a:avLst/>
          </a:prstGeom>
        </p:spPr>
      </p:pic>
      <p:pic>
        <p:nvPicPr>
          <p:cNvPr id="6" name="Picture 5" descr="Accreditation-Logo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87" y="6297120"/>
            <a:ext cx="2131844" cy="3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82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737" y="369979"/>
            <a:ext cx="10536517" cy="1143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828738" y="1632944"/>
            <a:ext cx="5076253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67"/>
              </a:spcBef>
              <a:buNone/>
              <a:defRPr sz="2400">
                <a:solidFill>
                  <a:srgbClr val="002A41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1067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002A41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1067"/>
              </a:spcBef>
              <a:buFont typeface="Lucida Grande"/>
              <a:buChar char="–"/>
              <a:defRPr sz="2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289002" y="1632944"/>
            <a:ext cx="5076253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67"/>
              </a:spcBef>
              <a:buNone/>
              <a:defRPr sz="2400">
                <a:solidFill>
                  <a:srgbClr val="002A41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1067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002A41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1067"/>
              </a:spcBef>
              <a:buFont typeface="Lucida Grande"/>
              <a:buChar char="–"/>
              <a:defRPr sz="2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 descr="Business-School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3" y="6054519"/>
            <a:ext cx="1165808" cy="599397"/>
          </a:xfrm>
          <a:prstGeom prst="rect">
            <a:avLst/>
          </a:prstGeom>
        </p:spPr>
      </p:pic>
      <p:pic>
        <p:nvPicPr>
          <p:cNvPr id="8" name="Picture 7" descr="Accreditation-Logo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87" y="6297120"/>
            <a:ext cx="2131844" cy="3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39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737" y="369979"/>
            <a:ext cx="10536517" cy="1143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828738" y="1632944"/>
            <a:ext cx="3246737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33"/>
              </a:spcBef>
              <a:buNone/>
              <a:defRPr sz="1867">
                <a:solidFill>
                  <a:srgbClr val="002A41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533"/>
              </a:spcBef>
              <a:buClr>
                <a:srgbClr val="68246D"/>
              </a:buClr>
              <a:buFont typeface="Arial"/>
              <a:buChar char="•"/>
              <a:defRPr sz="1867">
                <a:solidFill>
                  <a:srgbClr val="002A41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533"/>
              </a:spcBef>
              <a:buFont typeface="Lucida Grande"/>
              <a:buChar char="–"/>
              <a:defRPr sz="1867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4473629" y="1632944"/>
            <a:ext cx="3246737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33"/>
              </a:spcBef>
              <a:buNone/>
              <a:defRPr sz="1867">
                <a:solidFill>
                  <a:srgbClr val="002A41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533"/>
              </a:spcBef>
              <a:buClr>
                <a:srgbClr val="68246D"/>
              </a:buClr>
              <a:buFont typeface="Arial"/>
              <a:buChar char="•"/>
              <a:defRPr sz="1867">
                <a:solidFill>
                  <a:srgbClr val="002A41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533"/>
              </a:spcBef>
              <a:buFont typeface="Lucida Grande"/>
              <a:buChar char="–"/>
              <a:defRPr sz="1867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5"/>
          </p:nvPr>
        </p:nvSpPr>
        <p:spPr>
          <a:xfrm>
            <a:off x="8118518" y="1632944"/>
            <a:ext cx="3246737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33"/>
              </a:spcBef>
              <a:buNone/>
              <a:defRPr sz="1867">
                <a:solidFill>
                  <a:srgbClr val="002A41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533"/>
              </a:spcBef>
              <a:buClr>
                <a:srgbClr val="68246D"/>
              </a:buClr>
              <a:buFont typeface="Arial"/>
              <a:buChar char="•"/>
              <a:defRPr sz="1867">
                <a:solidFill>
                  <a:srgbClr val="002A41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533"/>
              </a:spcBef>
              <a:buFont typeface="Lucida Grande"/>
              <a:buChar char="–"/>
              <a:defRPr sz="1867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 descr="Business-School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3" y="6054519"/>
            <a:ext cx="1165808" cy="599397"/>
          </a:xfrm>
          <a:prstGeom prst="rect">
            <a:avLst/>
          </a:prstGeom>
        </p:spPr>
      </p:pic>
      <p:pic>
        <p:nvPicPr>
          <p:cNvPr id="9" name="Picture 8" descr="Accreditation-Logo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87" y="6297120"/>
            <a:ext cx="2131844" cy="3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83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Breaker Slide">
    <p:bg>
      <p:bgPr>
        <a:solidFill>
          <a:srgbClr val="B5AA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844658" y="1632944"/>
            <a:ext cx="6891867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333"/>
              </a:spcBef>
              <a:buNone/>
              <a:defRPr sz="3200">
                <a:solidFill>
                  <a:srgbClr val="54145A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1333"/>
              </a:spcBef>
              <a:buClr>
                <a:srgbClr val="68246D"/>
              </a:buClr>
              <a:buFont typeface="Arial"/>
              <a:buChar char="•"/>
              <a:defRPr sz="3200">
                <a:solidFill>
                  <a:srgbClr val="54145A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1333"/>
              </a:spcBef>
              <a:buFont typeface="Lucida Grande"/>
              <a:buChar char="–"/>
              <a:defRPr sz="3200">
                <a:solidFill>
                  <a:srgbClr val="54145A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Business-School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3" y="6054519"/>
            <a:ext cx="1165808" cy="599397"/>
          </a:xfrm>
          <a:prstGeom prst="rect">
            <a:avLst/>
          </a:prstGeom>
        </p:spPr>
      </p:pic>
      <p:pic>
        <p:nvPicPr>
          <p:cNvPr id="8" name="Picture 7" descr="Accreditation-Logo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87" y="6297120"/>
            <a:ext cx="2131844" cy="3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02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828737" y="1531893"/>
            <a:ext cx="5099115" cy="414458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7993" indent="-287993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5986" indent="-287993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6266140" y="1531893"/>
            <a:ext cx="5099115" cy="414458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7993" indent="-287993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5986" indent="-287993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8737" y="709202"/>
            <a:ext cx="10536517" cy="569519"/>
          </a:xfrm>
        </p:spPr>
        <p:txBody>
          <a:bodyPr lIns="0" tIns="0" rIns="0" bIns="0" anchor="t">
            <a:noAutofit/>
          </a:bodyPr>
          <a:lstStyle>
            <a:lvl1pPr algn="l">
              <a:defRPr sz="28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Business-School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38" y="6030917"/>
            <a:ext cx="1312413" cy="506081"/>
          </a:xfrm>
          <a:prstGeom prst="rect">
            <a:avLst/>
          </a:prstGeom>
        </p:spPr>
      </p:pic>
      <p:pic>
        <p:nvPicPr>
          <p:cNvPr id="12" name="Picture 11" descr="Accreditation-Logo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31" y="6233559"/>
            <a:ext cx="2399933" cy="28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3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71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8FA7-6B6E-463D-9857-FA6E951AA21D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300-064E-4597-ACE7-531A71845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59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8FA7-6B6E-463D-9857-FA6E951AA21D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300-064E-4597-ACE7-531A71845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92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8FA7-6B6E-463D-9857-FA6E951AA21D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300-064E-4597-ACE7-531A71845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78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8FA7-6B6E-463D-9857-FA6E951AA21D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300-064E-4597-ACE7-531A71845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61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8FA7-6B6E-463D-9857-FA6E951AA21D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300-064E-4597-ACE7-531A71845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72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8FA7-6B6E-463D-9857-FA6E951AA21D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300-064E-4597-ACE7-531A71845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4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8FA7-6B6E-463D-9857-FA6E951AA21D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300-064E-4597-ACE7-531A71845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31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8FA7-6B6E-463D-9857-FA6E951AA21D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300-064E-4597-ACE7-531A71845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7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8FA7-6B6E-463D-9857-FA6E951AA21D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300-064E-4597-ACE7-531A71845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9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89BA-01D0-0648-AF2A-6B4CD6B57EC9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1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gvsig.org/2015/11/03/11gvsig-code-sprint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otte.howell@durham.ac.uk" TargetMode="External"/><Relationship Id="rId2" Type="http://schemas.openxmlformats.org/officeDocument/2006/relationships/hyperlink" Target="mailto:tim.mccollum@durham.ac.uk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Online MBA Careers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4845-799E-47BC-9DF0-E30155FE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738" y="369979"/>
            <a:ext cx="10536517" cy="1143000"/>
          </a:xfrm>
        </p:spPr>
        <p:txBody>
          <a:bodyPr anchor="t">
            <a:normAutofit/>
          </a:bodyPr>
          <a:lstStyle/>
          <a:p>
            <a:r>
              <a:rPr lang="en-GB" dirty="0"/>
              <a:t>Tim McCollum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4393B-A991-4B9B-99E9-E3E10D43760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8738" y="1632944"/>
            <a:ext cx="5076253" cy="3886200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/>
              <a:t>Qualified Careers Adviser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/>
              <a:t>Worked in sector for 15 years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/>
              <a:t>Exec Ed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/>
              <a:t>Supported a lot of students into consultancy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F0D4D-2D1D-4205-AF13-1ECA9B759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72" b="11472"/>
          <a:stretch/>
        </p:blipFill>
        <p:spPr>
          <a:xfrm>
            <a:off x="6096000" y="1062048"/>
            <a:ext cx="5076253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725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C107-3138-4364-87CA-49526D48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Careers support- 121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1E99-2A1F-42D0-9357-73D51456E4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8737" y="1632944"/>
            <a:ext cx="5267263" cy="4401584"/>
          </a:xfr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Able to book in appointments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Individualised approach based on your needs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In depth careers support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Understanding Labour market and opportunities in specific global locations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Helps you to reflect upon your career journey and identify goals</a:t>
            </a:r>
          </a:p>
        </p:txBody>
      </p:sp>
      <p:pic>
        <p:nvPicPr>
          <p:cNvPr id="9" name="Content Placeholder 8" descr="Two businessmen looking at plan on table">
            <a:extLst>
              <a:ext uri="{FF2B5EF4-FFF2-40B4-BE49-F238E27FC236}">
                <a16:creationId xmlns:a16="http://schemas.microsoft.com/office/drawing/2014/main" id="{A93CBBB8-CA0E-40E5-A0C2-E78225F5A7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6290475" y="1882303"/>
            <a:ext cx="5072052" cy="3385496"/>
          </a:xfrm>
        </p:spPr>
      </p:pic>
    </p:spTree>
    <p:extLst>
      <p:ext uri="{BB962C8B-B14F-4D97-AF65-F5344CB8AC3E}">
        <p14:creationId xmlns:p14="http://schemas.microsoft.com/office/powerpoint/2010/main" val="16964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C107-3138-4364-87CA-49526D48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Careers support- 121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1E99-2A1F-42D0-9357-73D51456E4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8737" y="1632944"/>
            <a:ext cx="5267263" cy="4401584"/>
          </a:xfr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To book an appointment email 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charlotte.howell@durham.ac.uk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93CBBB8-CA0E-40E5-A0C2-E78225F5A7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75" y="2249977"/>
            <a:ext cx="5072052" cy="2650147"/>
          </a:xfrm>
        </p:spPr>
      </p:pic>
    </p:spTree>
    <p:extLst>
      <p:ext uri="{BB962C8B-B14F-4D97-AF65-F5344CB8AC3E}">
        <p14:creationId xmlns:p14="http://schemas.microsoft.com/office/powerpoint/2010/main" val="294735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C107-3138-4364-87CA-49526D48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help you to achieve?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1E99-2A1F-42D0-9357-73D51456E4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8737" y="1632944"/>
            <a:ext cx="5267263" cy="4401584"/>
          </a:xfr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Identify and understand your unique strengths and skillset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Develop necessary soft skills to compete in a global marketplace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Prepare for transitions into new countries, sectors, roles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Understand LMI and how this may inform your job search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93CBBB8-CA0E-40E5-A0C2-E78225F5A7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75" y="2191402"/>
            <a:ext cx="5072052" cy="2767298"/>
          </a:xfrm>
        </p:spPr>
      </p:pic>
    </p:spTree>
    <p:extLst>
      <p:ext uri="{BB962C8B-B14F-4D97-AF65-F5344CB8AC3E}">
        <p14:creationId xmlns:p14="http://schemas.microsoft.com/office/powerpoint/2010/main" val="294566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C107-3138-4364-87CA-49526D48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1E99-2A1F-42D0-9357-73D51456E4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8737" y="1632944"/>
            <a:ext cx="5267263" cy="4401584"/>
          </a:xfr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Alongside 1-2-1 support you will get the chance to attend careers workshops throughout the year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Designed to appeal to broad range of interests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Help you to advance in your career and understand the steps you may need to take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Will be advertised and promoted to give you a chance to attend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93CBBB8-CA0E-40E5-A0C2-E78225F5A7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092" y="2191402"/>
            <a:ext cx="4208818" cy="2767298"/>
          </a:xfrm>
        </p:spPr>
      </p:pic>
    </p:spTree>
    <p:extLst>
      <p:ext uri="{BB962C8B-B14F-4D97-AF65-F5344CB8AC3E}">
        <p14:creationId xmlns:p14="http://schemas.microsoft.com/office/powerpoint/2010/main" val="200220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C107-3138-4364-87CA-49526D48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Alumni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1E99-2A1F-42D0-9357-73D51456E4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8737" y="1632944"/>
            <a:ext cx="5267263" cy="4401584"/>
          </a:xfr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Continue to benefit from Careers Support after graduation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Attend chapter events globally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Over 30,000 DUBS Alumni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Networking events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93CBBB8-CA0E-40E5-A0C2-E78225F5A7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722092" y="2191402"/>
            <a:ext cx="4208818" cy="276729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A6684-3E98-BCF1-8B19-AAF09A6EBF5B}"/>
              </a:ext>
            </a:extLst>
          </p:cNvPr>
          <p:cNvSpPr txBox="1"/>
          <p:nvPr/>
        </p:nvSpPr>
        <p:spPr>
          <a:xfrm>
            <a:off x="6722092" y="4958700"/>
            <a:ext cx="4208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blog.gvsig.org/2015/11/03/11gvsig-code-sprint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d/3.0/"/>
              </a:rPr>
              <a:t>CC BY-ND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25073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C107-3138-4364-87CA-49526D48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key </a:t>
            </a:r>
            <a:r>
              <a:rPr lang="en-GB" dirty="0" err="1"/>
              <a:t>conatcts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1E99-2A1F-42D0-9357-73D51456E4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8737" y="1632944"/>
            <a:ext cx="5267263" cy="4401584"/>
          </a:xfr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OMBA Careers Consultant,</a:t>
            </a:r>
          </a:p>
          <a:p>
            <a:r>
              <a:rPr lang="en-GB" dirty="0">
                <a:solidFill>
                  <a:schemeClr val="tx2"/>
                </a:solidFill>
              </a:rPr>
              <a:t>Tim McCollum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  <a:hlinkClick r:id="rId2"/>
              </a:rPr>
              <a:t>tim.mccollum@durham.ac.uk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Careers coordinator: 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  <a:hlinkClick r:id="rId3"/>
              </a:rPr>
              <a:t>charlotte.howell@durham.ac.uk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93CBBB8-CA0E-40E5-A0C2-E78225F5A7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75" y="2249977"/>
            <a:ext cx="5072052" cy="2650147"/>
          </a:xfrm>
        </p:spPr>
      </p:pic>
    </p:spTree>
    <p:extLst>
      <p:ext uri="{BB962C8B-B14F-4D97-AF65-F5344CB8AC3E}">
        <p14:creationId xmlns:p14="http://schemas.microsoft.com/office/powerpoint/2010/main" val="346812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Durham University">
      <a:dk1>
        <a:srgbClr val="002A41"/>
      </a:dk1>
      <a:lt1>
        <a:sysClr val="window" lastClr="FFFFFF"/>
      </a:lt1>
      <a:dk2>
        <a:srgbClr val="54145A"/>
      </a:dk2>
      <a:lt2>
        <a:srgbClr val="CBA8B1"/>
      </a:lt2>
      <a:accent1>
        <a:srgbClr val="00AEEF"/>
      </a:accent1>
      <a:accent2>
        <a:srgbClr val="A5C8D0"/>
      </a:accent2>
      <a:accent3>
        <a:srgbClr val="AFA961"/>
      </a:accent3>
      <a:accent4>
        <a:srgbClr val="B3BDB1"/>
      </a:accent4>
      <a:accent5>
        <a:srgbClr val="FFD53A"/>
      </a:accent5>
      <a:accent6>
        <a:srgbClr val="DACDA2"/>
      </a:accent6>
      <a:hlink>
        <a:srgbClr val="BE1E2D"/>
      </a:hlink>
      <a:folHlink>
        <a:srgbClr val="B6AA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240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Lucida Grande</vt:lpstr>
      <vt:lpstr>Office Theme</vt:lpstr>
      <vt:lpstr>1_Office Theme</vt:lpstr>
      <vt:lpstr>Online MBA Careers Support</vt:lpstr>
      <vt:lpstr>Tim McCollum</vt:lpstr>
      <vt:lpstr>Careers support- 121 coaching</vt:lpstr>
      <vt:lpstr>Careers support- 121 coaching</vt:lpstr>
      <vt:lpstr>What can we help you to achieve?</vt:lpstr>
      <vt:lpstr>Group Workshops</vt:lpstr>
      <vt:lpstr>Alumni Support</vt:lpstr>
      <vt:lpstr>Your key conatcts</vt:lpstr>
    </vt:vector>
  </TitlesOfParts>
  <Company>Durham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support- 121 coaching</dc:title>
  <dc:creator>MCCOLLUM, TIM</dc:creator>
  <cp:lastModifiedBy>MCCOLLUM, TIM</cp:lastModifiedBy>
  <cp:revision>2</cp:revision>
  <dcterms:created xsi:type="dcterms:W3CDTF">2022-04-12T15:29:36Z</dcterms:created>
  <dcterms:modified xsi:type="dcterms:W3CDTF">2025-02-03T12:51:56Z</dcterms:modified>
</cp:coreProperties>
</file>